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419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419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616728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419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419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700644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419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419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971441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419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419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84351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419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499182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419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419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419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244619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419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419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419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650483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419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034195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613851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419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419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051765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419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419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974980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419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419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EBCB2-B7AC-4510-9F88-FBB352F3E21A}" type="datetimeFigureOut">
              <a:rPr lang="es-419" smtClean="0"/>
              <a:t>1/11/2016</a:t>
            </a:fld>
            <a:endParaRPr lang="es-419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419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64F05-F95B-45ED-AA6E-ABF30BE8E8E5}" type="slidenum">
              <a:rPr lang="es-419" smtClean="0"/>
              <a:t>‹#›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3837476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419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078775" y="306022"/>
            <a:ext cx="101982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Clasificación de las Botellas de vino 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811" y="1483731"/>
            <a:ext cx="6737445" cy="44740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CuadroTexto 3"/>
          <p:cNvSpPr txBox="1"/>
          <p:nvPr/>
        </p:nvSpPr>
        <p:spPr>
          <a:xfrm>
            <a:off x="8543499" y="3029803"/>
            <a:ext cx="22434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Según su Forma,</a:t>
            </a:r>
          </a:p>
          <a:p>
            <a:r>
              <a:rPr lang="es-AR" sz="2400" dirty="0"/>
              <a:t> Su capacidad y</a:t>
            </a:r>
          </a:p>
          <a:p>
            <a:r>
              <a:rPr lang="es-AR" sz="2400" dirty="0"/>
              <a:t> su Color</a:t>
            </a:r>
          </a:p>
        </p:txBody>
      </p:sp>
    </p:spTree>
    <p:extLst>
      <p:ext uri="{BB962C8B-B14F-4D97-AF65-F5344CB8AC3E}">
        <p14:creationId xmlns:p14="http://schemas.microsoft.com/office/powerpoint/2010/main" val="609878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155" y="655092"/>
            <a:ext cx="9079515" cy="29224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Rectángulo 2"/>
          <p:cNvSpPr/>
          <p:nvPr/>
        </p:nvSpPr>
        <p:spPr>
          <a:xfrm>
            <a:off x="3607649" y="4154690"/>
            <a:ext cx="46491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Según su Forma</a:t>
            </a:r>
          </a:p>
        </p:txBody>
      </p:sp>
    </p:spTree>
    <p:extLst>
      <p:ext uri="{BB962C8B-B14F-4D97-AF65-F5344CB8AC3E}">
        <p14:creationId xmlns:p14="http://schemas.microsoft.com/office/powerpoint/2010/main" val="2525876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75" y="918664"/>
            <a:ext cx="10256955" cy="45540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8728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22" y="256236"/>
            <a:ext cx="4850746" cy="400186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437" y="2034467"/>
            <a:ext cx="5327390" cy="399187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6981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256098" y="210487"/>
            <a:ext cx="52157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s-ES" sz="5400" b="1" cap="none" spc="0" dirty="0">
                <a:ln/>
                <a:solidFill>
                  <a:schemeClr val="accent3"/>
                </a:solidFill>
                <a:effectLst/>
              </a:rPr>
              <a:t>Envases de Vidrio</a:t>
            </a:r>
          </a:p>
        </p:txBody>
      </p:sp>
      <p:sp>
        <p:nvSpPr>
          <p:cNvPr id="3" name="Rectángulo 2"/>
          <p:cNvSpPr/>
          <p:nvPr/>
        </p:nvSpPr>
        <p:spPr>
          <a:xfrm>
            <a:off x="954684" y="1479729"/>
            <a:ext cx="26398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Ventajas</a:t>
            </a:r>
          </a:p>
        </p:txBody>
      </p:sp>
      <p:sp>
        <p:nvSpPr>
          <p:cNvPr id="4" name="Rectángulo 3"/>
          <p:cNvSpPr/>
          <p:nvPr/>
        </p:nvSpPr>
        <p:spPr>
          <a:xfrm>
            <a:off x="7252543" y="1479729"/>
            <a:ext cx="36373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Desventajas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600502" y="2748971"/>
            <a:ext cx="41079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Es inerte al contacto con alimentos y fármacos en general, no se oxida, es impermeable a los gases.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Es ideal para ser reutilizado.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Es 100 % reciclable.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dirty="0"/>
          </a:p>
        </p:txBody>
      </p:sp>
      <p:sp>
        <p:nvSpPr>
          <p:cNvPr id="6" name="CuadroTexto 5"/>
          <p:cNvSpPr txBox="1"/>
          <p:nvPr/>
        </p:nvSpPr>
        <p:spPr>
          <a:xfrm>
            <a:off x="6837530" y="2748971"/>
            <a:ext cx="446736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Hoy en día es uno de los materiales más costosos.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En el proceso de producción los envases de vidrio utilizan mucha energía.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Riesgos de rotura que pueden generar cortes y lastimaduras a distintas personas.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547035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48457" y="3799848"/>
            <a:ext cx="413272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Otros envases para el Vino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4381" y="341194"/>
            <a:ext cx="1779184" cy="31629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558" y="724386"/>
            <a:ext cx="3606795" cy="23966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8194" y="724386"/>
            <a:ext cx="2039631" cy="25862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4677" y="3799848"/>
            <a:ext cx="2381250" cy="23336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5832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225" y="846896"/>
            <a:ext cx="3794447" cy="252300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3562" y="1378423"/>
            <a:ext cx="3571875" cy="238125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" name="Rectángulo 3"/>
          <p:cNvSpPr/>
          <p:nvPr/>
        </p:nvSpPr>
        <p:spPr>
          <a:xfrm>
            <a:off x="5863507" y="3881735"/>
            <a:ext cx="6192016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Envases secundarios </a:t>
            </a:r>
          </a:p>
          <a:p>
            <a:pPr algn="ctr"/>
            <a:r>
              <a:rPr lang="es-E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y Embalajes</a:t>
            </a:r>
          </a:p>
          <a:p>
            <a:pPr algn="ctr"/>
            <a:r>
              <a:rPr lang="es-E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del Vino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603534" y="179143"/>
            <a:ext cx="28457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AR" sz="3200" dirty="0"/>
              <a:t>films retráctiles 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7153562" y="179143"/>
            <a:ext cx="379520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AR" sz="3200" dirty="0"/>
              <a:t>cartón ondulado tipo </a:t>
            </a:r>
          </a:p>
          <a:p>
            <a:pPr algn="ctr"/>
            <a:r>
              <a:rPr lang="es-AR" sz="3200" dirty="0"/>
              <a:t>caja americana 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1022" y="3759673"/>
            <a:ext cx="2380397" cy="238039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CuadroTexto 7"/>
          <p:cNvSpPr txBox="1"/>
          <p:nvPr/>
        </p:nvSpPr>
        <p:spPr>
          <a:xfrm>
            <a:off x="942285" y="4485004"/>
            <a:ext cx="1273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3200" dirty="0"/>
              <a:t>Pallets</a:t>
            </a:r>
          </a:p>
        </p:txBody>
      </p:sp>
    </p:spTree>
    <p:extLst>
      <p:ext uri="{BB962C8B-B14F-4D97-AF65-F5344CB8AC3E}">
        <p14:creationId xmlns:p14="http://schemas.microsoft.com/office/powerpoint/2010/main" val="501799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5278" y="343714"/>
            <a:ext cx="4946618" cy="58412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Rectángulo 2"/>
          <p:cNvSpPr/>
          <p:nvPr/>
        </p:nvSpPr>
        <p:spPr>
          <a:xfrm>
            <a:off x="488346" y="343714"/>
            <a:ext cx="5447582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Nuestro análisis de </a:t>
            </a:r>
          </a:p>
          <a:p>
            <a:pPr algn="ctr"/>
            <a:r>
              <a:rPr lang="es-E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la Situación Ergonómica de </a:t>
            </a:r>
          </a:p>
          <a:p>
            <a:pPr algn="ctr"/>
            <a:r>
              <a:rPr lang="es-E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nuestro envase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424995" y="2335237"/>
            <a:ext cx="55742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Conserva en excelentes condiciones las características </a:t>
            </a:r>
          </a:p>
          <a:p>
            <a:r>
              <a:rPr lang="es-AR" dirty="0"/>
              <a:t>organolépticas del producto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El corcho permite al vino respirar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dirty="0"/>
              <a:t>Elementos de nuestro envase</a:t>
            </a:r>
          </a:p>
        </p:txBody>
      </p:sp>
    </p:spTree>
    <p:extLst>
      <p:ext uri="{BB962C8B-B14F-4D97-AF65-F5344CB8AC3E}">
        <p14:creationId xmlns:p14="http://schemas.microsoft.com/office/powerpoint/2010/main" val="2878875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</Words>
  <Application>Microsoft Office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Ricardo Schreiber</dc:creator>
  <cp:lastModifiedBy>Ricardo Schreiber</cp:lastModifiedBy>
  <cp:revision>1</cp:revision>
  <dcterms:created xsi:type="dcterms:W3CDTF">2016-11-01T20:58:56Z</dcterms:created>
  <dcterms:modified xsi:type="dcterms:W3CDTF">2016-11-01T20:59:36Z</dcterms:modified>
</cp:coreProperties>
</file>

<file path=docProps/thumbnail.jpeg>
</file>